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matic SC" panose="020B0604020202020204" charset="-79"/>
      <p:regular r:id="rId13"/>
      <p:bold r:id="rId14"/>
    </p:embeddedFont>
    <p:embeddedFont>
      <p:font typeface="Source Code Pro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14974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Por favor revisar el color</a:t>
            </a:r>
          </a:p>
        </p:txBody>
      </p:sp>
    </p:spTree>
    <p:extLst>
      <p:ext uri="{BB962C8B-B14F-4D97-AF65-F5344CB8AC3E}">
        <p14:creationId xmlns:p14="http://schemas.microsoft.com/office/powerpoint/2010/main" val="373814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86934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34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261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562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0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767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5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29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‹Nº›</a:t>
            </a:fld>
            <a:endParaRPr lang="es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928175"/>
            <a:ext cx="8520600" cy="209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WASD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558250"/>
            <a:ext cx="8520600" cy="142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400"/>
              <a:t>Carlos Andrés Montoya Cardona.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Diego Alejandro Correa Jaramillo.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Juan David Rios Gómez.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Juan Manuel Meléndez Arango</a:t>
            </a:r>
          </a:p>
          <a:p>
            <a:pPr lvl="0">
              <a:spcBef>
                <a:spcPts val="0"/>
              </a:spcBef>
              <a:buNone/>
            </a:pPr>
            <a:r>
              <a:rPr lang="es" sz="1400"/>
              <a:t>María Camila Martinez Londoño.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Muchas gracias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IDEA</a:t>
            </a:r>
          </a:p>
        </p:txBody>
      </p:sp>
      <p:pic>
        <p:nvPicPr>
          <p:cNvPr id="63" name="Shape 63" descr="Captu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50" y="977774"/>
            <a:ext cx="4473399" cy="3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281425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¿Cómo surgió  WASD?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12" y="1163502"/>
            <a:ext cx="6785775" cy="36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Proyección de wasd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381137"/>
            <a:ext cx="73628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trabajo en equipo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05221"/>
            <a:ext cx="4601400" cy="25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25" y="1305225"/>
            <a:ext cx="3704068" cy="25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Asesorías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575" y="1093850"/>
            <a:ext cx="2196875" cy="36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093850"/>
            <a:ext cx="4858925" cy="36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Asesorías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900"/>
            <a:ext cx="4173374" cy="31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000" y="1289900"/>
            <a:ext cx="4057300" cy="31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Entrevistas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927" y="1235800"/>
            <a:ext cx="4734151" cy="36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proyecto final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300" y="1182150"/>
            <a:ext cx="7705400" cy="37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Office PowerPoint</Application>
  <PresentationFormat>Presentación en pantalla (16:9)</PresentationFormat>
  <Paragraphs>16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Amatic SC</vt:lpstr>
      <vt:lpstr>Source Code Pro</vt:lpstr>
      <vt:lpstr>Arial</vt:lpstr>
      <vt:lpstr>beach-day</vt:lpstr>
      <vt:lpstr>WASD</vt:lpstr>
      <vt:lpstr>IDEA</vt:lpstr>
      <vt:lpstr>¿Cómo surgió  WASD?</vt:lpstr>
      <vt:lpstr>Proyección de wasd</vt:lpstr>
      <vt:lpstr>trabajo en equipo</vt:lpstr>
      <vt:lpstr>Asesorías</vt:lpstr>
      <vt:lpstr>Asesorías</vt:lpstr>
      <vt:lpstr>Entrevistas</vt:lpstr>
      <vt:lpstr>proyecto final</vt:lpstr>
      <vt:lpstr>Muchas 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WASD</dc:title>
  <cp:lastModifiedBy>Carlos Andrés Montoya Cardona</cp:lastModifiedBy>
  <cp:revision>1</cp:revision>
  <dcterms:modified xsi:type="dcterms:W3CDTF">2017-03-10T19:51:17Z</dcterms:modified>
</cp:coreProperties>
</file>